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8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6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78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07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47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84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88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05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57928" y="718074"/>
            <a:ext cx="6583440" cy="707886"/>
          </a:xfrm>
          <a:prstGeom prst="rect">
            <a:avLst/>
          </a:prstGeom>
          <a:solidFill>
            <a:srgbClr val="FFFF00"/>
          </a:solidFill>
          <a:ln w="1905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000" b="1" spc="-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麻しん</a:t>
            </a:r>
            <a:r>
              <a:rPr kumimoji="1" lang="ja-JP" altLang="en-US" sz="3600" b="1" spc="-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（はしか）</a:t>
            </a:r>
            <a:r>
              <a:rPr kumimoji="1" lang="ja-JP" altLang="en-US" sz="2400" spc="-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が流行しています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3864264" y="2082429"/>
            <a:ext cx="2494594" cy="2418754"/>
            <a:chOff x="569905" y="2023026"/>
            <a:chExt cx="2494594" cy="2418754"/>
          </a:xfrm>
        </p:grpSpPr>
        <p:pic>
          <p:nvPicPr>
            <p:cNvPr id="14" name="Picture 2" descr="Measles imag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87" r="18473" b="11958"/>
            <a:stretch/>
          </p:blipFill>
          <p:spPr bwMode="auto">
            <a:xfrm>
              <a:off x="845200" y="2023026"/>
              <a:ext cx="1579270" cy="21745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569905" y="4226336"/>
              <a:ext cx="24945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800" dirty="0"/>
                <a:t>http://www.immunize.org/photos/measles-photos.asp</a:t>
              </a:r>
              <a:endParaRPr kumimoji="1" lang="ja-JP" altLang="en-US" sz="800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57928" y="4731873"/>
            <a:ext cx="6583440" cy="226215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65113" indent="-265113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発熱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発しん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（赤いぶつぶつ）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がある方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5113" indent="-265113"/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5113" indent="-265113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麻しん（はしか）と診断された方と</a:t>
            </a:r>
            <a:r>
              <a:rPr lang="en-US" altLang="ja-JP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接触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があり、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発熱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発しん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せき・鼻水</a:t>
            </a:r>
            <a:endParaRPr lang="en-US" altLang="ja-JP" sz="2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などの症状がある方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必ずしも上のような症状が全て見られるとは限りません。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46797" y="7207059"/>
            <a:ext cx="53680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上記に該当する方は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必ず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旨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2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中に入る前</a:t>
            </a:r>
            <a:r>
              <a:rPr lang="ja-JP" altLang="en-US" sz="2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電話で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知らせ下さい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29608" y="8659186"/>
            <a:ext cx="36760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●●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病院</a:t>
            </a:r>
            <a:endParaRPr kumimoji="1"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（電話：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059-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r>
              <a:rPr lang="en-US" altLang="ja-JP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保健所</a:t>
            </a:r>
            <a:endParaRPr kumimoji="1"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99142" y="2255727"/>
            <a:ext cx="2948243" cy="2241269"/>
            <a:chOff x="3212975" y="2206515"/>
            <a:chExt cx="2948243" cy="2241269"/>
          </a:xfrm>
        </p:grpSpPr>
        <p:pic>
          <p:nvPicPr>
            <p:cNvPr id="20" name="Picture 6" descr="http://idsc.nih.go.jp/idwr/kansen/k03/k03_03/kansen_06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0966" y="2206515"/>
              <a:ext cx="2272259" cy="19863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3212975" y="4232340"/>
              <a:ext cx="294824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800" dirty="0"/>
                <a:t>http://www.nih.go.jp/niid/ja/kansennohanashi/518-measles.html</a:t>
              </a:r>
              <a:endParaRPr kumimoji="1" lang="ja-JP" altLang="en-US" sz="800" dirty="0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57928" y="156978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三重県内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3" name="Picture 8" descr="お辞儀をしている女性看護師・看護婦のイラスト（帽子なし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135052"/>
            <a:ext cx="98614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385494" y="1527415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麻しん（はしか）に特徴的な発しんの例</a:t>
            </a:r>
          </a:p>
        </p:txBody>
      </p:sp>
    </p:spTree>
    <p:extLst>
      <p:ext uri="{BB962C8B-B14F-4D97-AF65-F5344CB8AC3E}">
        <p14:creationId xmlns:p14="http://schemas.microsoft.com/office/powerpoint/2010/main" val="176297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90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mieken</dc:creator>
  <cp:lastModifiedBy>mieken</cp:lastModifiedBy>
  <cp:revision>2</cp:revision>
  <dcterms:created xsi:type="dcterms:W3CDTF">2019-02-02T11:10:04Z</dcterms:created>
  <dcterms:modified xsi:type="dcterms:W3CDTF">2019-02-02T11:16:53Z</dcterms:modified>
</cp:coreProperties>
</file>